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30"/>
  </p:notesMasterIdLst>
  <p:handoutMasterIdLst>
    <p:handoutMasterId r:id="rId31"/>
  </p:handoutMasterIdLst>
  <p:sldIdLst>
    <p:sldId id="425" r:id="rId5"/>
    <p:sldId id="395" r:id="rId6"/>
    <p:sldId id="426" r:id="rId7"/>
    <p:sldId id="433" r:id="rId8"/>
    <p:sldId id="431" r:id="rId9"/>
    <p:sldId id="429" r:id="rId10"/>
    <p:sldId id="427" r:id="rId11"/>
    <p:sldId id="430" r:id="rId12"/>
    <p:sldId id="428" r:id="rId13"/>
    <p:sldId id="435" r:id="rId14"/>
    <p:sldId id="441" r:id="rId15"/>
    <p:sldId id="438" r:id="rId16"/>
    <p:sldId id="440" r:id="rId17"/>
    <p:sldId id="443" r:id="rId18"/>
    <p:sldId id="442" r:id="rId19"/>
    <p:sldId id="436" r:id="rId20"/>
    <p:sldId id="444" r:id="rId21"/>
    <p:sldId id="437" r:id="rId22"/>
    <p:sldId id="445" r:id="rId23"/>
    <p:sldId id="446" r:id="rId24"/>
    <p:sldId id="447" r:id="rId25"/>
    <p:sldId id="449" r:id="rId26"/>
    <p:sldId id="451" r:id="rId27"/>
    <p:sldId id="424" r:id="rId28"/>
    <p:sldId id="4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0"/>
    <a:srgbClr val="2590EE"/>
    <a:srgbClr val="4A71BD"/>
    <a:srgbClr val="0078C2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0"/>
    <p:restoredTop sz="84437" autoAdjust="0"/>
  </p:normalViewPr>
  <p:slideViewPr>
    <p:cSldViewPr snapToGrid="0">
      <p:cViewPr varScale="1">
        <p:scale>
          <a:sx n="97" d="100"/>
          <a:sy n="97" d="100"/>
        </p:scale>
        <p:origin x="8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Długo się zastanawiałem o czym powiedzieć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Odpowiedź na pytanie jak dobrze wypaść na TI, jest w zasadzie odpowiedzią na pytanie „Jak być lepszym programistą?”</a:t>
            </a:r>
          </a:p>
          <a:p>
            <a:pPr marL="171450" indent="-171450">
              <a:buFontTx/>
              <a:buChar char="-"/>
            </a:pPr>
            <a:r>
              <a:rPr lang="pl-PL" dirty="0"/>
              <a:t>Jednak czy odpowiedź na pytanie jak być lepszym programistą powinna być taka sama dla osoby, która dopiero zaczyna jak i dla takiej, która ma wiele lat doświadczenia?</a:t>
            </a:r>
          </a:p>
          <a:p>
            <a:pPr marL="171450" indent="-171450">
              <a:buFontTx/>
              <a:buChar char="-"/>
            </a:pPr>
            <a:r>
              <a:rPr lang="pl-PL" dirty="0"/>
              <a:t>https://wearecommunity.io/communities/epam-poland/articles/2395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-ChatGPT także udziela rad doraźnych jak i długoterminowych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epam.com/Training/Details/3576?lang=en" TargetMode="External"/><Relationship Id="rId7" Type="http://schemas.openxmlformats.org/officeDocument/2006/relationships/hyperlink" Target="https://training.epam.com/Training/Details/3504?lang=en" TargetMode="External"/><Relationship Id="rId2" Type="http://schemas.openxmlformats.org/officeDocument/2006/relationships/hyperlink" Target="https://training.epam.com/Training/Details/3577?lang=e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raining.epam.com/Training/Details/3505?lang=en" TargetMode="External"/><Relationship Id="rId5" Type="http://schemas.openxmlformats.org/officeDocument/2006/relationships/hyperlink" Target="https://training.epam.com/Training/Details/3493?lang=en" TargetMode="External"/><Relationship Id="rId4" Type="http://schemas.openxmlformats.org/officeDocument/2006/relationships/hyperlink" Target="https://training.epam.com/Training/Details/3575?lang=e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.emf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flexing her muscles&#10;&#10;Description automatically generated with low confidence">
            <a:extLst>
              <a:ext uri="{FF2B5EF4-FFF2-40B4-BE49-F238E27FC236}">
                <a16:creationId xmlns:a16="http://schemas.microsoft.com/office/drawing/2014/main" id="{3D26BCC5-D9DE-CD2A-F8CC-B0D318D72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01E1D4-2F3A-A384-83F9-FCD458D322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CEA8D-1E0E-428B-5BA8-0085350076C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13129-AB42-2956-75A0-1B5B0CA04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3" y="1655821"/>
            <a:ext cx="7678449" cy="3162661"/>
          </a:xfrm>
        </p:spPr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Jak zostać gwiazdą rocka na technical interview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AE6D3-7419-973C-CA90-06E697823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Czyli dlaczego warto zapisać się na lekcje tańca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76891-DE12-C403-AB73-C9E6059F6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6401" y="6967357"/>
            <a:ext cx="6489700" cy="455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CDAA-2F92-363F-7C66-9076075CF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D88F0-1331-4A83-1145-1ACC305D2F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4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4811539" cy="2616101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pl-PL" dirty="0"/>
              <a:t>Co ja chciałbym usłyszeć?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Gdy zaczynałem przygodę jako programista</a:t>
            </a:r>
            <a:endParaRPr lang="en-US" dirty="0"/>
          </a:p>
        </p:txBody>
      </p:sp>
      <p:pic>
        <p:nvPicPr>
          <p:cNvPr id="9" name="Picture Placeholder 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403228F-1CD8-FB0F-0458-3BDB458C756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402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Nie szukaj pułapek, najprostsza odpowiedź jest najczęściej tą dobrą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Na TI pytania są proste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1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6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932749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Chciałbyś pracować z kimś kto „ściemnia”?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Mów prawdę - a przynajmniej nie kłam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1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To powiedz „nie wiem”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Jeśli nie znasz odpowiedzi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Software house i firmy produktowe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Są dwa typy firm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4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Unikaj „yyy, eee, czytałem o tym, tak...” oraz „... w tym momencie nie mogę sobie tego przypomnieć...”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Rozmawiaj jak ze znajomym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5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1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Na technicznym interview ty oferujesz swoje umiejętności, firma oferuje kontakty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Traktuj TI jak spotkanie biznesowe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6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Dlaczego mam u was pracować?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Zadaj mądre pytanie na koniec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7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6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5282320" cy="2616101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pl-PL" dirty="0"/>
              <a:t>Co ma znaczenie na przyszłość?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3939611"/>
            <a:ext cx="4783952" cy="553998"/>
          </a:xfrm>
        </p:spPr>
        <p:txBody>
          <a:bodyPr/>
          <a:lstStyle/>
          <a:p>
            <a:r>
              <a:rPr lang="pl-PL" dirty="0"/>
              <a:t>Czyli o czym powinienem myśleć długoterminowo</a:t>
            </a:r>
            <a:endParaRPr lang="en-US" dirty="0"/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B360FCD-43E3-A5BD-E24F-66504A02898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95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Zapisz się na lekcje tańca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Antykruchość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430C72-203E-79EF-78AE-654F46A49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54" y="1208006"/>
            <a:ext cx="3352800" cy="4762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4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6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Simon Sinek Trust vs Performance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Wiarygodność (trustworthiness)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870D1-93D7-47DB-91D8-0F93C4E3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85" y="3814411"/>
            <a:ext cx="3552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6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Tzn. że nie mogę pracować sam w piwnicy?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Soft skille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5CACF-A74C-F0F5-8C47-9001ECFC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1781"/>
            <a:ext cx="4970206" cy="4970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6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1350512"/>
            <a:ext cx="3594735" cy="615553"/>
          </a:xfrm>
        </p:spPr>
        <p:txBody>
          <a:bodyPr/>
          <a:lstStyle/>
          <a:p>
            <a:r>
              <a:rPr lang="pl-PL" sz="4000" dirty="0"/>
              <a:t>Zainteresowany?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D058-712F-DD82-4959-F0B86FAF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3FA3A5-EC8C-53BE-436F-CC5CF006A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8342" y="1542286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2" tooltip="https://training.epam.com/training/details/3577?lang=en"/>
              </a:rPr>
              <a:t>Java, Internship, Summer 2023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8342" y="2235353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3" tooltip="https://training.epam.com/training/details/3576?lang=en"/>
              </a:rPr>
              <a:t>Frontend, Internship, Summer 2023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8342" y="291825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4" tooltip="https://training.epam.com/training/details/3575?lang=en"/>
              </a:rPr>
              <a:t>Software Testing, Internship, Summer 2023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8342" y="3611326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5" tooltip="https://training.epam.com/training/details/3493?lang=en"/>
              </a:rPr>
              <a:t>Data Engineering training EPAM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98342" y="4294232"/>
            <a:ext cx="6245958" cy="492443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6" tooltip="https://training.epam.com/training/details/3505?lang=en"/>
              </a:rPr>
              <a:t>Automated Testing Self-Paced Program | EPAM University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FE434-5D75-4569-B2B2-C12795CF1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8342" y="497713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7" tooltip="https://training.epam.com/training/details/3504?lang=en"/>
              </a:rPr>
              <a:t>Java Self-Paced Program | EPAM University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9298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842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Jeśli masz pytania, pisz!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</a:t>
            </a:r>
            <a:r>
              <a:rPr lang="en-US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07D28-4119-8723-78C3-BC2E865E54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7091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</a:t>
            </a:r>
            <a:r>
              <a:rPr lang="en-US" dirty="0"/>
              <a:t>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Jeśli masz pytania, pisz!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E960C2-547D-B73A-72DA-198582EED7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09003E1-83A5-4306-0547-97B5ECD2E7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6904728" y="1044999"/>
            <a:ext cx="4033421" cy="4537599"/>
          </a:xfrm>
        </p:spPr>
      </p:pic>
    </p:spTree>
    <p:extLst>
      <p:ext uri="{BB962C8B-B14F-4D97-AF65-F5344CB8AC3E}">
        <p14:creationId xmlns:p14="http://schemas.microsoft.com/office/powerpoint/2010/main" val="154289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I dlaczego miałem problem z tematem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539638"/>
            <a:ext cx="4876800" cy="2776145"/>
          </a:xfrm>
        </p:spPr>
        <p:txBody>
          <a:bodyPr/>
          <a:lstStyle/>
          <a:p>
            <a:pPr>
              <a:lnSpc>
                <a:spcPts val="7200"/>
              </a:lnSpc>
            </a:pPr>
            <a:r>
              <a:rPr lang="pl-PL" sz="7000" dirty="0">
                <a:solidFill>
                  <a:schemeClr val="tx1"/>
                </a:solidFill>
              </a:rPr>
              <a:t>O czym będzie ta prezentacja?</a:t>
            </a:r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9849E-48EC-85F6-2696-C883FB631944}"/>
              </a:ext>
            </a:extLst>
          </p:cNvPr>
          <p:cNvSpPr txBox="1"/>
          <p:nvPr/>
        </p:nvSpPr>
        <p:spPr>
          <a:xfrm>
            <a:off x="1003300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F0498D5-B18B-2B9E-CBF4-31428979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5FE07-9642-6B1C-E52B-4C99C2206BF6}"/>
              </a:ext>
            </a:extLst>
          </p:cNvPr>
          <p:cNvSpPr/>
          <p:nvPr/>
        </p:nvSpPr>
        <p:spPr>
          <a:xfrm>
            <a:off x="639074" y="2300625"/>
            <a:ext cx="4267462" cy="17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Przeprowadziłem ponad 100 TI</a:t>
            </a:r>
            <a:endParaRPr lang="en-US" sz="1200" dirty="0">
              <a:solidFill>
                <a:schemeClr val="tx1"/>
              </a:solidFill>
              <a:latin typeface="Calibri"/>
            </a:endParaRP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W EPAM było ich ~70</a:t>
            </a:r>
            <a:endParaRPr lang="en-US" sz="1200" dirty="0">
              <a:solidFill>
                <a:schemeClr val="tx1"/>
              </a:solidFill>
              <a:latin typeface="Calibri"/>
            </a:endParaRP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Jestem certyfikowanym interviewerem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Jestem TI mentorem</a:t>
            </a:r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C965849-3790-ECD4-9400-9D47F9280C99}"/>
              </a:ext>
            </a:extLst>
          </p:cNvPr>
          <p:cNvSpPr txBox="1">
            <a:spLocks/>
          </p:cNvSpPr>
          <p:nvPr/>
        </p:nvSpPr>
        <p:spPr>
          <a:xfrm>
            <a:off x="622039" y="1754456"/>
            <a:ext cx="70824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sz="2400" b="0" dirty="0">
                <a:latin typeface="Calibri Light" panose="020F0302020204030204" pitchFamily="34" charset="0"/>
              </a:rPr>
              <a:t>Prowadzę techniczne interview od wielu lat </a:t>
            </a:r>
            <a:endParaRPr lang="en-US" sz="2400" b="0" dirty="0">
              <a:latin typeface="Calibri Light" panose="020F03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D18CE-EBAB-B506-76C4-AECB4945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Dlaczego mogę Wam o tym mówić?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1B3E582-8EB8-5528-192D-965473FD2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pic>
        <p:nvPicPr>
          <p:cNvPr id="2050" name="Picture 2" descr="Certified Technical Interviewer">
            <a:extLst>
              <a:ext uri="{FF2B5EF4-FFF2-40B4-BE49-F238E27FC236}">
                <a16:creationId xmlns:a16="http://schemas.microsoft.com/office/drawing/2014/main" id="{D46F81F8-CEC0-DC30-5F7E-5C209FEE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102873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chnical Interview Mentor">
            <a:extLst>
              <a:ext uri="{FF2B5EF4-FFF2-40B4-BE49-F238E27FC236}">
                <a16:creationId xmlns:a16="http://schemas.microsoft.com/office/drawing/2014/main" id="{5DE9983B-8BE4-54F3-2568-F0A0AD86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342144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1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wygląda rekrutacja w EPAM?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F3B-47D3-6DB2-B6F5-2E30D3F0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9" y="1175111"/>
            <a:ext cx="12192000" cy="49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74FA95-6A8A-5C29-2EF3-6A1C8792E4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770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„To nie jest porada inwestycyjna”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D2AF1A-BDA4-C0FA-7C1F-D21D7A7058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76440" y="2698291"/>
            <a:ext cx="3346076" cy="1599092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Każdy rekturer ma swoje ulubione tematy, które są dla niego ważne. Są osoby lubujące się w niskopoziomowych pytaniach, jak i takie, które dopytują o metodyki zwinne i o architekturę.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48A84-0EF7-9CD5-878E-60520608AA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7644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To zależy od rekrutera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61CC91-1F3C-D5FD-B19E-639E44D10C3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89970" y="2698291"/>
            <a:ext cx="3346076" cy="829651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„Zachód” przeprowadza interview inaczej, niż „wschód”.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EFED81-DAB4-3CB8-0983-A354BD8D63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8997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To zależy od kultury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7D3C9FF-FA1A-5EB6-F9F8-9D62F697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Nim zaczniemy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A12676-916F-F162-391D-F22A9B7FA2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SECTION TITLE</a:t>
            </a: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80A913A-A813-4FBB-1539-DAF5C23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8" y="2402936"/>
            <a:ext cx="3387538" cy="33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8F3258-66EA-439D-DCDC-A989BF7D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Picture 2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37F39185-1C25-437A-C1B8-2BAFD039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215D81-9991-432B-4FCE-E7EFA940002E}"/>
              </a:ext>
            </a:extLst>
          </p:cNvPr>
          <p:cNvSpPr/>
          <p:nvPr/>
        </p:nvSpPr>
        <p:spPr bwMode="auto">
          <a:xfrm>
            <a:off x="0" y="4271375"/>
            <a:ext cx="12192000" cy="2586624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7699" y="5105054"/>
            <a:ext cx="3968905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Co chciałbym usłyszeć kiedyś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7699" y="5492353"/>
            <a:ext cx="3830515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43701" y="5105054"/>
            <a:ext cx="3838806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Cele długoterminowe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43701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63E2E-FE4A-3088-8119-610409CA814A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595FF0-A561-7E55-FC2D-B51256B5002C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7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88CC321-1A1C-004A-1FE5-700A2BF673C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r="16615"/>
          <a:stretch>
            <a:fillRect/>
          </a:stretch>
        </p:blipFill>
        <p:spPr>
          <a:xfrm>
            <a:off x="4334749" y="780310"/>
            <a:ext cx="3086055" cy="5201217"/>
          </a:xfrm>
        </p:spPr>
      </p:pic>
      <p:pic>
        <p:nvPicPr>
          <p:cNvPr id="25" name="Picture Placeholder 24" descr="A picture containing text&#10;&#10;Description automatically generated">
            <a:extLst>
              <a:ext uri="{FF2B5EF4-FFF2-40B4-BE49-F238E27FC236}">
                <a16:creationId xmlns:a16="http://schemas.microsoft.com/office/drawing/2014/main" id="{2FC3922A-27C3-F6F0-0B21-3C1A9720029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289334" y="876472"/>
            <a:ext cx="3028999" cy="5105055"/>
          </a:xfrm>
        </p:spPr>
      </p:pic>
      <p:pic>
        <p:nvPicPr>
          <p:cNvPr id="19" name="Picture Placeholder 18" descr="A picture containing logo&#10;&#10;Description automatically generated">
            <a:extLst>
              <a:ext uri="{FF2B5EF4-FFF2-40B4-BE49-F238E27FC236}">
                <a16:creationId xmlns:a16="http://schemas.microsoft.com/office/drawing/2014/main" id="{5D659E00-81C9-848F-90E4-FE5627BB8AC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8350990" y="1112192"/>
            <a:ext cx="2919426" cy="492961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930239-FFCE-C2A9-4CDA-89A0E5842F2C}"/>
              </a:ext>
            </a:extLst>
          </p:cNvPr>
          <p:cNvSpPr/>
          <p:nvPr/>
        </p:nvSpPr>
        <p:spPr bwMode="auto">
          <a:xfrm>
            <a:off x="0" y="3870542"/>
            <a:ext cx="12192000" cy="2987457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Proces rekrutacji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co dział HR chce abym powiedział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58461" y="5105054"/>
            <a:ext cx="3037807" cy="553998"/>
          </a:xfrm>
        </p:spPr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Co chciałbym usłyszeć kiedyś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58461" y="5492353"/>
            <a:ext cx="2838632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29FA6C-56FA-143C-2D62-D4D4BCB77B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Cele długoterminowe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176273-ED87-702D-A48F-DCF4B1CF42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497062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65FA4-BCD1-4DF4-2ACB-7E70D922D15C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449DB2-6EF5-4F58-616D-6FEF24B346CA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8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1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można usłyszeć od innych?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685A5-12A3-EBDF-E1BE-A1EC230D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728787"/>
            <a:ext cx="77343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901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12043</TotalTime>
  <Words>719</Words>
  <Application>Microsoft Office PowerPoint</Application>
  <PresentationFormat>Widescreen</PresentationFormat>
  <Paragraphs>118</Paragraphs>
  <Slides>25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-apple-system</vt:lpstr>
      <vt:lpstr>Arial</vt:lpstr>
      <vt:lpstr>Calibri</vt:lpstr>
      <vt:lpstr>Calibri Bold</vt:lpstr>
      <vt:lpstr>Calibri Light</vt:lpstr>
      <vt:lpstr>Courier New</vt:lpstr>
      <vt:lpstr>EPAM Master Light 2023.1</vt:lpstr>
      <vt:lpstr>PowerPoint Presentation</vt:lpstr>
      <vt:lpstr>PowerPoint Presentation</vt:lpstr>
      <vt:lpstr>PowerPoint Presentation</vt:lpstr>
      <vt:lpstr>Dlaczego mogę Wam o tym mówić?</vt:lpstr>
      <vt:lpstr>Jak wygląda rekrutacja w EPAM?</vt:lpstr>
      <vt:lpstr>Nim zaczniemy</vt:lpstr>
      <vt:lpstr>PowerPoint Presentation</vt:lpstr>
      <vt:lpstr>PowerPoint Presentation</vt:lpstr>
      <vt:lpstr>Co można usłyszeć od innych?</vt:lpstr>
      <vt:lpstr>Co ja chciałbym usłyszeć?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 ma znaczenie na przyszłość?</vt:lpstr>
      <vt:lpstr>PowerPoint Presentation</vt:lpstr>
      <vt:lpstr>PowerPoint Presentation</vt:lpstr>
      <vt:lpstr>PowerPoint Presentation</vt:lpstr>
      <vt:lpstr>Zainteresowany?</vt:lpstr>
      <vt:lpstr>PowerPoint Presentation</vt:lpstr>
      <vt:lpstr>Dziękuję! </vt:lpstr>
      <vt:lpstr>Dziękuję!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Lukasz Fliegel (Contractor)</cp:lastModifiedBy>
  <cp:revision>30</cp:revision>
  <dcterms:created xsi:type="dcterms:W3CDTF">2020-10-26T14:33:58Z</dcterms:created>
  <dcterms:modified xsi:type="dcterms:W3CDTF">2023-04-11T15:01:14Z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